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8A1D0D"/>
    <a:srgbClr val="006FB3"/>
    <a:srgbClr val="35BBE2"/>
    <a:srgbClr val="FDB714"/>
    <a:srgbClr val="C05426"/>
    <a:srgbClr val="5A6D29"/>
    <a:srgbClr val="B9D031"/>
    <a:srgbClr val="85A13C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0" y="4896760"/>
            <a:ext cx="2916536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0" y="4842644"/>
            <a:ext cx="2916536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4247" y="594172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 </a:t>
            </a:r>
            <a:r>
              <a:rPr lang="en-US" sz="1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totality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759" y="7290916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 </a:t>
            </a:r>
            <a:r>
              <a:rPr lang="en-US" sz="1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91532" y="8971488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 </a:t>
            </a:r>
            <a:r>
              <a:rPr lang="en-US" sz="1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60" y="542170"/>
            <a:ext cx="4707704" cy="562195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6537"/>
            <a:ext cx="2719524" cy="557686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59" y="6268979"/>
            <a:ext cx="2083819" cy="241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91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30</cp:revision>
  <dcterms:created xsi:type="dcterms:W3CDTF">2011-06-17T23:30:18Z</dcterms:created>
  <dcterms:modified xsi:type="dcterms:W3CDTF">2011-06-21T01:40:11Z</dcterms:modified>
</cp:coreProperties>
</file>